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b="1" dirty="0"/>
              <a:t>ЛЕКЦИЯ 7 РАЗМНОЖЕНИЕ И РАЗВИТИЕ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352928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Эмбриональное развитие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Способы размножения насекомых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3 Постэмбриональное развитие и типы метаморфоза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4 Типы личинок и куколок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5 Взрослое насекомое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и типы яиц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892" y="816388"/>
            <a:ext cx="5524404" cy="58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Бластокинез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184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Способы размножения насекомых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e-BY" dirty="0"/>
              <a:t>а</a:t>
            </a:r>
            <a:r>
              <a:rPr lang="be-BY" dirty="0" smtClean="0"/>
              <a:t>) откладка яиц;</a:t>
            </a:r>
          </a:p>
          <a:p>
            <a:pPr>
              <a:buNone/>
            </a:pPr>
            <a:r>
              <a:rPr lang="be-BY" dirty="0" smtClean="0"/>
              <a:t>б) </a:t>
            </a:r>
            <a:r>
              <a:rPr lang="ru-RU" dirty="0" smtClean="0"/>
              <a:t>живорождение;</a:t>
            </a:r>
            <a:endParaRPr lang="ru-RU" dirty="0"/>
          </a:p>
          <a:p>
            <a:pPr>
              <a:buNone/>
            </a:pPr>
            <a:r>
              <a:rPr lang="ru-RU" dirty="0" smtClean="0"/>
              <a:t>в) партеногенез; </a:t>
            </a:r>
            <a:r>
              <a:rPr lang="ru-RU" dirty="0"/>
              <a:t>есть несколько форм:  </a:t>
            </a:r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арренотокия;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телитокия;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err="1" smtClean="0"/>
              <a:t>амфитокия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 smtClean="0"/>
              <a:t>	Кроме </a:t>
            </a:r>
            <a:r>
              <a:rPr lang="ru-RU" dirty="0"/>
              <a:t>того бывает: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факультативный</a:t>
            </a:r>
            <a:r>
              <a:rPr lang="ru-RU" i="1" dirty="0"/>
              <a:t>, </a:t>
            </a:r>
            <a:r>
              <a:rPr lang="ru-RU" dirty="0"/>
              <a:t>или</a:t>
            </a:r>
            <a:r>
              <a:rPr lang="ru-RU" i="1" dirty="0"/>
              <a:t> </a:t>
            </a:r>
            <a:r>
              <a:rPr lang="ru-RU" dirty="0" smtClean="0"/>
              <a:t>спорадический;</a:t>
            </a:r>
            <a:endParaRPr lang="ru-RU" dirty="0"/>
          </a:p>
          <a:p>
            <a:pPr>
              <a:buNone/>
            </a:pPr>
            <a:r>
              <a:rPr lang="ru-RU" dirty="0" smtClean="0"/>
              <a:t>	- циклический; </a:t>
            </a:r>
            <a:endParaRPr lang="ru-RU" dirty="0"/>
          </a:p>
          <a:p>
            <a:pPr>
              <a:buNone/>
            </a:pPr>
            <a:r>
              <a:rPr lang="ru-RU" dirty="0" smtClean="0"/>
              <a:t>	- постоянный;</a:t>
            </a:r>
            <a:endParaRPr lang="ru-RU" dirty="0"/>
          </a:p>
          <a:p>
            <a:pPr>
              <a:buNone/>
            </a:pPr>
            <a:r>
              <a:rPr lang="ru-RU" dirty="0" smtClean="0"/>
              <a:t>г) педогенез;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полиэмбриония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Гемиметаморфоз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4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Голометаморфоз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840760" cy="57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личинок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64896" cy="561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куколок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680520" cy="50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B44187-2D0A-4A63-A9A2-63AEC5D99D94}"/>
</file>

<file path=customXml/itemProps2.xml><?xml version="1.0" encoding="utf-8"?>
<ds:datastoreItem xmlns:ds="http://schemas.openxmlformats.org/officeDocument/2006/customXml" ds:itemID="{E093281B-F73B-4C96-ACE1-6AE701BD97DB}"/>
</file>

<file path=customXml/itemProps3.xml><?xml version="1.0" encoding="utf-8"?>
<ds:datastoreItem xmlns:ds="http://schemas.openxmlformats.org/officeDocument/2006/customXml" ds:itemID="{91812EAD-3E0D-4530-8214-E99C6D2881C1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ЛЕКЦИЯ 7 РАЗМНОЖЕНИЕ И РАЗВИТИЕ НАСЕКОМЫХ</vt:lpstr>
      <vt:lpstr>Строение и типы яиц</vt:lpstr>
      <vt:lpstr>Бластокинез</vt:lpstr>
      <vt:lpstr>Способы размножения насекомых</vt:lpstr>
      <vt:lpstr>Гемиметаморфоз</vt:lpstr>
      <vt:lpstr>Голометаморфоз</vt:lpstr>
      <vt:lpstr>Типы личинок</vt:lpstr>
      <vt:lpstr>Типы куколок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 РАЗМНОЖЕНИЕ И РАЗВИТИЕ НАСЕКОМЫХ</dc:title>
  <dc:creator>Галиновский</dc:creator>
  <cp:lastModifiedBy>Галиновский</cp:lastModifiedBy>
  <cp:revision>9</cp:revision>
  <dcterms:created xsi:type="dcterms:W3CDTF">2012-02-08T12:52:03Z</dcterms:created>
  <dcterms:modified xsi:type="dcterms:W3CDTF">2012-02-08T13:10:22Z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